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6046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Agentic Agile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intelligent, multi-agent system transforming Agile delivery through AI-powered insights, automated workflows, and contextual intelligence for leadership and Scrum teams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3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Transform Your Agile Delivery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1426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746063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Reduction in Reporting Overhead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4514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insights eliminate manual status compilation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71426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74606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Faster Decision Making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59081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intelligence accelerates leadership response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71426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74606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Sprint Predictability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59081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AI-powered forecasting improves commitment accuracy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29757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Agentic Agile Platform delivers intelligent automation, contextual insights, and proactive recommendations—empowering your teams to focus on delivering value.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983"/>
            <a:ext cx="84780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Platform Architecture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63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agentic platform orchestrates multiple specialised AI agents to deliver comprehensive Agile intelligence across your organisation.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734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3761780"/>
            <a:ext cx="680442" cy="68044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394882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Analysis Agent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515945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Processes sprint metrics, velocity trends, and team performance data to identify patterns and anomalies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352734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96" y="3761780"/>
            <a:ext cx="680442" cy="680442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948827"/>
            <a:ext cx="306110" cy="3061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51396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Visualisation Agent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51396" y="515945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Transforms complex data into intuitive dashboards and actionable visual insights tailored to role-specific needs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352734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3761780"/>
            <a:ext cx="680442" cy="680442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3948827"/>
            <a:ext cx="306110" cy="30611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4568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Text-to-Query Agent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74568" y="515945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Enables natural language queries against Agile data, making insights accessible to non-technical stakeholders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3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89002"/>
            <a:ext cx="30547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Infrastructure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07014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LangChain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Powers agent orchestration and LLM integration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38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LangGraph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Manages stateful multi-agent workflows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4324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FastAPI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High-performance API layer for real-time data processing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112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RESTful endpoints with async processing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489002"/>
            <a:ext cx="2988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 Architecture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07014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React.js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Modern, component-based UI framework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238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Responsive design for desktop and mobile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updates via WebSocket connections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8483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Role-based access control and personalised dashboards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9739074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LangGraph Orchestration Framework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4502" y="1742599"/>
            <a:ext cx="1308139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LangGraph coordinates our multi-agent system through stateful workflows, ensuring seamless collaboration between specialised agents.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502" y="2699623"/>
            <a:ext cx="6540698" cy="8851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5720" y="380595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Request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95720" y="4284345"/>
            <a:ext cx="609826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Natural language query or dashboard interaction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699623"/>
            <a:ext cx="6540698" cy="8851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6418" y="380595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 Routing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536418" y="4284345"/>
            <a:ext cx="609826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LangGraph directs request to appropriate agent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2" y="4859655"/>
            <a:ext cx="6540698" cy="8851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5720" y="5965984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 Execution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95720" y="6444377"/>
            <a:ext cx="609826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Specialised processing with context retention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859655"/>
            <a:ext cx="6540698" cy="88511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6418" y="5965984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Response Synthesis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536418" y="6444377"/>
            <a:ext cx="609826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Aggregated insights delivered to user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74502" y="7268527"/>
            <a:ext cx="1308139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framework maintains conversation context, enabling multi-turn interactions and complex analytical workflows.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611267"/>
            <a:ext cx="75880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Angelo Dashboard: Leadership Intelligence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4354" y="2334101"/>
            <a:ext cx="7588091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Angelo Dashboard provides leadership with strategic oversight of Agile delivery across the organisation.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4354" y="3295412"/>
            <a:ext cx="3682841" cy="2408753"/>
          </a:xfrm>
          <a:prstGeom prst="roundRect">
            <a:avLst>
              <a:gd name="adj" fmla="val 387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7124" y="354818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Portfolio Health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517124" y="4028837"/>
            <a:ext cx="3177302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Cross-team velocity trends, predictive delivery timelines, and resource allocation insights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69485" y="3295412"/>
            <a:ext cx="3682960" cy="2408753"/>
          </a:xfrm>
          <a:prstGeom prst="roundRect">
            <a:avLst>
              <a:gd name="adj" fmla="val 387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22255" y="354818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Risk Indicators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422255" y="4028837"/>
            <a:ext cx="3177421" cy="1422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AI-identified blockers, dependency conflicts, and sprint commitment risks with recommended actions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64354" y="5926455"/>
            <a:ext cx="7588091" cy="1697474"/>
          </a:xfrm>
          <a:prstGeom prst="roundRect">
            <a:avLst>
              <a:gd name="adj" fmla="val 550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7124" y="6179225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Metrics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517124" y="6659880"/>
            <a:ext cx="708255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OKR tracking, business value delivery, and ROI analysis with comparative benchmarks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154" y="367784"/>
            <a:ext cx="6138029" cy="41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Angelo Dashboard: Scrum Master View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8154" y="1053346"/>
            <a:ext cx="13694093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Scrum Masters receive detailed, actionable intelligence to optimise team performance and remove impediments.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68154" y="1551503"/>
            <a:ext cx="1671995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Capabilities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68154" y="1894165"/>
            <a:ext cx="528185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Sprint burndown with predictive completion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68154" y="2155031"/>
            <a:ext cx="528185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capacity planning and workload balance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68154" y="2415897"/>
            <a:ext cx="528185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Retrospective sentiment analysis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68154" y="2676763"/>
            <a:ext cx="528185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Dependency mapping and critical path identification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68154" y="2937629"/>
            <a:ext cx="528185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Individual contributor performance patterns</a:t>
            </a:r>
            <a:endParaRPr lang="en-US" sz="10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856" y="1568172"/>
            <a:ext cx="8085892" cy="808589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68154" y="9954816"/>
            <a:ext cx="13694093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alerts notify Scrum Masters of velocity drops, scope creep, or emerging blockers requiring immediate attention.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0148"/>
            <a:ext cx="7613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Agile Actions &amp; Ask Susan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Agile Actions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9788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Proactive recommendations for sprint planning, backlog refinement, and ceremony optimisation based on historical patterns and team dynamics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56884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Ask Susan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56884" y="4019788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Conversational AI interface enabling natural language queries about sprint metrics, team performance, and Agile best practices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636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Both features leverage the Text-to-Query Agent to translate requests into precise data queries, delivering instant insights without technical expertise.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15" y="645081"/>
            <a:ext cx="6151483" cy="551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AI-Powered Email Generation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7815" y="1461492"/>
            <a:ext cx="7908369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intelligence delivery ensures stakeholders receive timely, relevant insights without manual reporting overhead.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7815" y="2224921"/>
            <a:ext cx="176451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15" y="2501979"/>
            <a:ext cx="7908369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7815" y="2635925"/>
            <a:ext cx="220682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Analysis Completion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17815" y="3017639"/>
            <a:ext cx="790836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Agent identifies significant findings or scheduled reporting triggers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17815" y="3608903"/>
            <a:ext cx="176451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5" y="3868341"/>
            <a:ext cx="7908369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17815" y="4019907"/>
            <a:ext cx="220682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Content Synthesis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617815" y="4401622"/>
            <a:ext cx="790836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generates executive summaries with key metrics, trends, and recommended actions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17815" y="4992886"/>
            <a:ext cx="176451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15" y="5234702"/>
            <a:ext cx="7908369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17815" y="5403890"/>
            <a:ext cx="220682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Personalisation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617815" y="5785604"/>
            <a:ext cx="790836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Content adapts to recipient role, priorities, and previous interaction patterns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617815" y="6376868"/>
            <a:ext cx="176451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15" y="6601063"/>
            <a:ext cx="7908369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17815" y="6787872"/>
            <a:ext cx="220682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Delivery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617815" y="7169587"/>
            <a:ext cx="7908369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distribution with embedded dashboard links and actionable insights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055"/>
            <a:ext cx="8373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Integration &amp; Data 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5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platform seamlessly integrates with your existing Agile toolchain to provide unified intelligence.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Ingestion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Jira, Azure DevOps, GitHub integration via REST APIs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731" y="3218974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 Processing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Multi-agent analysis with LangGraph orchestration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2604" y="3607475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Visualisation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updates to Angelo Dashboard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4103" y="5833348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Action Delivery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Email summaries and AI-driven recommendations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230" y="5444847"/>
            <a:ext cx="339328" cy="33932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93790" y="72336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FastAPI ensures sub-second response times for queries and real-time dashboard updates as sprint data evolves.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2025-10-30T06:48:04Z</dcterms:created>
  <dcterms:modified xsi:type="dcterms:W3CDTF">2025-10-30T06:48:04Z</dcterms:modified>
</cp:coreProperties>
</file>